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10859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 Температура воздуха ночью заморозки 1-3 градуса, днем 10-12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Ветер северо-западный 5-10 м/с. Температура воздуха заморозки 1-3 градуса.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115743" y="339291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95434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21698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4326</cp:revision>
  <cp:lastPrinted>2021-10-14T11:15:53Z</cp:lastPrinted>
  <dcterms:created xsi:type="dcterms:W3CDTF">2018-03-27T06:03:00Z</dcterms:created>
  <dcterms:modified xsi:type="dcterms:W3CDTF">2026-05-18T06:58:22Z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